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42762"/>
            <a:ext cx="11485848" cy="175432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主要介绍了近年来美国和中国之间的贸易战已经成为世界关注的热点话题</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它给两国贸易带来了巨大的变化和强烈的冲击</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并对全球经济形势产生了巨大的影响。</a:t>
            </a:r>
            <a:endParaRPr lang="zh-CN" altLang="en-US" dirty="0"/>
          </a:p>
        </p:txBody>
      </p:sp>
      <p:pic>
        <p:nvPicPr>
          <p:cNvPr id="3" name="语篇导航-DA.eps" descr="id:2147486385;FounderCES"/>
          <p:cNvPicPr/>
          <p:nvPr/>
        </p:nvPicPr>
        <p:blipFill>
          <a:blip r:embed="rId1"/>
          <a:stretch>
            <a:fillRect/>
          </a:stretch>
        </p:blipFill>
        <p:spPr>
          <a:xfrm>
            <a:off x="577736" y="2816869"/>
            <a:ext cx="1917070" cy="468115"/>
          </a:xfrm>
          <a:prstGeom prst="rect">
            <a:avLst/>
          </a:prstGeom>
        </p:spPr>
      </p:pic>
      <p:pic>
        <p:nvPicPr>
          <p:cNvPr id="4" name="图片 3"/>
          <p:cNvPicPr>
            <a:picLocks noChangeAspect="1"/>
          </p:cNvPicPr>
          <p:nvPr/>
        </p:nvPicPr>
        <p:blipFill>
          <a:blip r:embed="rId2"/>
          <a:stretch>
            <a:fillRect/>
          </a:stretch>
        </p:blipFill>
        <p:spPr>
          <a:xfrm>
            <a:off x="755959" y="1340768"/>
            <a:ext cx="10678494" cy="131971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tariff war between the United States and China has become a hot topic that catches the world’s eye. It has brought various big changes and strong influences to both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 making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huge impact on the global economic situation.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US was the first to start this tariff war. To protect its own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industries,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government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really high tariffs on many kinds of Chinese goods. Take Chinese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clothes,shoes,and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electronics for example. They raised the taxes on these products.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market,these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goods became much more expensive than before. Because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Chinese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exporters faced a lot of trouble. Many factories that sold most of their goods to the US got far fewer orders. Some factories were so unlucky that they had to let some workers go to save money.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didn’t just do nothing. China fought back by setting tariffs on some American products. American farmers suffered a lot. China used to buy a great deal of soybeans from them. But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tariffs,it’s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tough for American farmers to sell their soybeans to China.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American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car companies had a hard time in the Chinese market. Their cars became more expensive due to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tariffs, 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fewer Chinese people wanted to buy them.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tariff war didn’t only hurt the US and China. It also had a bad effect on the global economy. Many other countries that traded with the US and China found it more difficult to do business. Everyone in the world hopes that the US and China can talk nicely and find a way to stop this tariff war. After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fair and free trade environment is important for the growth of both countries and the whole world.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“To protect its own industries,the US government put really high tariffs on many kinds of Chinese goods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可知，美国政府对中国商品征收高关税是为了保护本国产业。故选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138076"/>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US government impose high tariffs on Chinese goods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encourage more trade with 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help Chinese factories make more money.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make American goods cheaper in 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protect American industries from foreign competition.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264764"/>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513040"/>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“American farmers suffered a lot</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China used to buy a great deal of soybeans from them</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But now,because of the tariffs,it’s tough for American farmers to sell their soybeans to China</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可知，美国农民受到了贸易战的影响，是因为中国曾经是他们大豆的主要买家，但现在由于关税，美国农民很难向中国出售大豆。故选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746120"/>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 American farmers influenced by the tariff war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Because China used to be a major buyer of their soybeans.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Because they stopped growing soybeans.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Because their soybeans became too expensive for American consumers.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Because they started selling soybeans to other countries.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872808"/>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“It also had a bad effect on the global economy</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Many other countries that traded with the US and China found it more difficult to do business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可知，与中美两国都有贸易往来的国家面临困境。故选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138076"/>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 possible result of the tariff war on global trade?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More countries started trading with the US and 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global economy became stronger.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Countries trading with both the US and China faced difficulties.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US and China stopped trading with all other countries.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264764"/>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78304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意图题。通读全文可知，本文主要讲述了近年来中美贸易战已经成为世界关注的热点话题，它给两国带来了各种巨大的变化和强烈的冲击，并对全球经济形势产生了巨大的影响。因此这篇文章的主要目的是讨论中美贸易战的原因和影响。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016127"/>
            <a:ext cx="11485848" cy="2861310"/>
          </a:xfrm>
        </p:spPr>
        <p:txBody>
          <a:bodyPr/>
          <a:lstStyle/>
          <a:p>
            <a:pPr hangingPunct="0">
              <a:spcAft>
                <a:spcPts val="0"/>
              </a:spcAft>
              <a:tabLst>
                <a:tab pos="52908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purpose of the passage?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explain why the US and China started trading.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discuss the causes and effects of the US-China tariff war.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show how China won the tariff war.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compare the economies of the US and China.</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75308" y="1158681"/>
            <a:ext cx="3705458" cy="391399"/>
          </a:xfrm>
          <a:prstGeom prst="rect">
            <a:avLst/>
          </a:prstGeom>
        </p:spPr>
      </p:pic>
      <p:sp>
        <p:nvSpPr>
          <p:cNvPr id="4" name="文本框 3"/>
          <p:cNvSpPr txBox="1"/>
          <p:nvPr/>
        </p:nvSpPr>
        <p:spPr>
          <a:xfrm>
            <a:off x="871503" y="1142815"/>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2996768"/>
            <a:ext cx="11485848" cy="646331"/>
          </a:xfrm>
          <a:solidFill>
            <a:srgbClr val="E8F6FD"/>
          </a:solidFill>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许多</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大部分货物都销往美国的工厂</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订单却少得多。</a:t>
            </a:r>
            <a:endParaRPr lang="zh-CN" altLang="en-US" dirty="0"/>
          </a:p>
        </p:txBody>
      </p:sp>
      <p:sp>
        <p:nvSpPr>
          <p:cNvPr id="8" name="内容占位符 1"/>
          <p:cNvSpPr txBox="1"/>
          <p:nvPr/>
        </p:nvSpPr>
        <p:spPr bwMode="auto">
          <a:xfrm>
            <a:off x="360854" y="3573016"/>
            <a:ext cx="11485848" cy="1130246"/>
          </a:xfrm>
          <a:prstGeom prst="rect">
            <a:avLst/>
          </a:prstGeom>
          <a:solidFill>
            <a:srgbClr val="E8F6FD"/>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latin typeface="Times New Roman" panose="02020603050405020304" pitchFamily="18" charset="0"/>
                <a:ea typeface="宋体" panose="02010600030101010101" pitchFamily="2" charset="-122"/>
              </a:rPr>
              <a:t>             that sold most of their goods to the US</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latin typeface="Times New Roman" panose="02020603050405020304" pitchFamily="18" charset="0"/>
                <a:ea typeface="宋体" panose="02010600030101010101" pitchFamily="2" charset="-122"/>
              </a:rPr>
              <a:t>that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引导的定语从句，修饰先行词</a:t>
            </a:r>
            <a:r>
              <a:rPr lang="en-US" altLang="zh-CN" b="1" dirty="0" smtClean="0">
                <a:latin typeface="Times New Roman" panose="02020603050405020304" pitchFamily="18" charset="0"/>
                <a:ea typeface="宋体" panose="02010600030101010101" pitchFamily="2" charset="-122"/>
              </a:rPr>
              <a:t>factories</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，即</a:t>
            </a:r>
            <a:r>
              <a:rPr lang="en-US" altLang="zh-CN" b="1" dirty="0" smtClean="0">
                <a:latin typeface="+mn-ea"/>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大部分货物都销往美国的工厂</a:t>
            </a:r>
            <a:r>
              <a:rPr lang="en-US" altLang="zh-CN" b="1" dirty="0" smtClean="0">
                <a:latin typeface="+mn-ea"/>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58630" y="2189763"/>
            <a:ext cx="11485848" cy="853247"/>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1200" b="1" dirty="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Many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factories that sold most of their goods to the US got far fewer orders</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30" y="2097680"/>
            <a:ext cx="1897946" cy="430129"/>
          </a:xfrm>
          <a:prstGeom prst="rect">
            <a:avLst/>
          </a:prstGeom>
        </p:spPr>
      </p:pic>
      <p:pic>
        <p:nvPicPr>
          <p:cNvPr id="5" name="译文.eps" descr="id:2147486824;FounderCES"/>
          <p:cNvPicPr/>
          <p:nvPr/>
        </p:nvPicPr>
        <p:blipFill>
          <a:blip r:embed="rId2"/>
          <a:stretch>
            <a:fillRect/>
          </a:stretch>
        </p:blipFill>
        <p:spPr>
          <a:xfrm>
            <a:off x="375423" y="3217457"/>
            <a:ext cx="932180" cy="287655"/>
          </a:xfrm>
          <a:prstGeom prst="rect">
            <a:avLst/>
          </a:prstGeom>
        </p:spPr>
      </p:pic>
      <p:pic>
        <p:nvPicPr>
          <p:cNvPr id="6" name="分析.eps" descr="id:2147486831;FounderCES"/>
          <p:cNvPicPr/>
          <p:nvPr/>
        </p:nvPicPr>
        <p:blipFill>
          <a:blip r:embed="rId3"/>
          <a:stretch>
            <a:fillRect/>
          </a:stretch>
        </p:blipFill>
        <p:spPr>
          <a:xfrm>
            <a:off x="375423" y="3804616"/>
            <a:ext cx="932180" cy="28765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3785</Words>
  <Application>WPS 演示</Application>
  <PresentationFormat>自定义</PresentationFormat>
  <Paragraphs>58</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464</cp:revision>
  <dcterms:created xsi:type="dcterms:W3CDTF">2020-11-06T05:24:00Z</dcterms:created>
  <dcterms:modified xsi:type="dcterms:W3CDTF">2025-09-18T05:38:28Z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